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2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1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7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2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7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0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899F-A09D-48FC-AD3B-EE7F20B470F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6290-C0EB-441E-9213-A8D1DFE9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el\AppData\Local\Microsoft\Windows\INetCache\IE\2T9L2SGX\postal-de-feliz-cumpleaños-happy-birthday-invitaciones-imagenes-g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u="sng" dirty="0" smtClean="0"/>
              <a:t>The Birthday Party</a:t>
            </a:r>
            <a:endParaRPr lang="en-GB" sz="7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42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839200" cy="9906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The children playing a memory game and bingo based on the theme The Birthday Party</a:t>
            </a:r>
            <a:endParaRPr lang="en-GB" sz="2400" b="1" u="sng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3277"/>
          <a:stretch/>
        </p:blipFill>
        <p:spPr bwMode="auto">
          <a:xfrm rot="5400000">
            <a:off x="-477503" y="1656098"/>
            <a:ext cx="560320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/>
          <a:stretch/>
        </p:blipFill>
        <p:spPr bwMode="auto">
          <a:xfrm rot="5400000">
            <a:off x="3980200" y="1617994"/>
            <a:ext cx="5603202" cy="42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r="7959"/>
          <a:stretch/>
        </p:blipFill>
        <p:spPr bwMode="auto">
          <a:xfrm rot="5400000">
            <a:off x="2707337" y="2855263"/>
            <a:ext cx="3893127" cy="36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380999"/>
            <a:ext cx="3657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5951" y="280554"/>
            <a:ext cx="362989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Making birthday cards!</a:t>
            </a:r>
            <a:endParaRPr lang="en-GB" sz="2400" b="1" u="sng" dirty="0"/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2897" y="1861703"/>
            <a:ext cx="5638800" cy="38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-210" r="-714" b="210"/>
          <a:stretch/>
        </p:blipFill>
        <p:spPr bwMode="auto">
          <a:xfrm rot="5400000">
            <a:off x="4168988" y="1149061"/>
            <a:ext cx="3574476" cy="32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4" b="13760"/>
          <a:stretch/>
        </p:blipFill>
        <p:spPr bwMode="auto">
          <a:xfrm rot="5400000">
            <a:off x="6109493" y="3720311"/>
            <a:ext cx="3200399" cy="26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1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Designing their own birthday cakes and cupcakes</a:t>
            </a:r>
            <a:endParaRPr lang="en-GB" sz="2400" b="1" u="sng" dirty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0106" y="1719698"/>
            <a:ext cx="555221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8599" y="1676403"/>
            <a:ext cx="55626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6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34636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L</a:t>
            </a:r>
            <a:r>
              <a:rPr lang="en-GB" sz="2400" b="1" u="sng" dirty="0" smtClean="0"/>
              <a:t>ayered birthday cakes created by the children</a:t>
            </a:r>
            <a:endParaRPr lang="en-GB" sz="2400" b="1" u="sng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4" r="11415"/>
          <a:stretch/>
        </p:blipFill>
        <p:spPr bwMode="auto">
          <a:xfrm rot="5400000">
            <a:off x="1825338" y="-266698"/>
            <a:ext cx="5562602" cy="80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3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Playdough activities involving making cakes, presents, balloons etc.</a:t>
            </a:r>
            <a:endParaRPr lang="en-GB" sz="2400" b="1" u="sng" dirty="0"/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495300"/>
            <a:ext cx="5181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1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The children busy having a birthday party in the role play area!</a:t>
            </a:r>
            <a:endParaRPr lang="en-GB" sz="2400" b="1" u="sng" dirty="0"/>
          </a:p>
        </p:txBody>
      </p:sp>
      <p:pic>
        <p:nvPicPr>
          <p:cNvPr id="8198" name="Picture 6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3739" y="2834746"/>
            <a:ext cx="44502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7188" y="1195386"/>
            <a:ext cx="4076702" cy="30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 bwMode="auto">
          <a:xfrm rot="5400000">
            <a:off x="5236120" y="1012279"/>
            <a:ext cx="4038600" cy="3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4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Literacy station involved writing a birthday party shopping list</a:t>
            </a:r>
            <a:endParaRPr lang="en-GB" sz="2400" b="1" u="sng" dirty="0"/>
          </a:p>
        </p:txBody>
      </p:sp>
      <p:pic>
        <p:nvPicPr>
          <p:cNvPr id="921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598" y="-304799"/>
            <a:ext cx="5715001" cy="83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5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Birthday Party</vt:lpstr>
      <vt:lpstr>The children playing a memory game and bingo based on the theme The Birthday Party</vt:lpstr>
      <vt:lpstr>PowerPoint Presentation</vt:lpstr>
      <vt:lpstr>Making birthday cards!</vt:lpstr>
      <vt:lpstr>Designing their own birthday cakes and cupcakes</vt:lpstr>
      <vt:lpstr>Layered birthday cakes created by the children</vt:lpstr>
      <vt:lpstr>Playdough activities involving making cakes, presents, balloons etc.</vt:lpstr>
      <vt:lpstr>The children busy having a birthday party in the role play area!</vt:lpstr>
      <vt:lpstr>Literacy station involved writing a birthday party shopping list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Birthday Party</dc:title>
  <dc:creator>Edel</dc:creator>
  <cp:lastModifiedBy>Edel</cp:lastModifiedBy>
  <cp:revision>4</cp:revision>
  <dcterms:created xsi:type="dcterms:W3CDTF">2019-10-19T20:36:04Z</dcterms:created>
  <dcterms:modified xsi:type="dcterms:W3CDTF">2019-10-19T21:07:30Z</dcterms:modified>
</cp:coreProperties>
</file>